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57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7CF901-915C-4262-A56E-EB6DB9EA8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66338CA-D5A7-4C04-A7FC-8B3527696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68EC301-8CC2-4410-984C-9BD5D7A6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E2F1-A929-4C44-8C30-E33F3A989CCE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CCD2217-302A-40A1-B742-3FA7FA3C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F719F63-08DC-44F6-BE02-EBE1B3BB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F8B4-8E8D-423C-932F-4E3C792863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6513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8819AB-A3EB-4CD2-8EA1-610A0790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A3EA1DEE-AC55-4A15-9C11-D11ADBF2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D651D22-C562-463D-9D8F-11E172C1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E2F1-A929-4C44-8C30-E33F3A989CCE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1356C61-F3B7-4032-A067-62C5DF4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51B6C98-C12D-4CEE-B544-358F090E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F8B4-8E8D-423C-932F-4E3C792863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5016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71EABEFB-7A97-438E-A666-B18E15306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3182258-9747-428A-AC2E-F1B0F3254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FF99ACD-6EBA-4E94-9094-92BE24A2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E2F1-A929-4C44-8C30-E33F3A989CCE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DC01D7B-56DC-4D3D-A956-6FEC4FDB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CB1B88F-1F45-4417-9E90-EF1DCAE5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F8B4-8E8D-423C-932F-4E3C792863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008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CF1F8E-F9C2-42D1-A818-783DF677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093CEC0-A834-4824-B834-8C936A828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141B84F-2197-4FAA-AE69-674A8A62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E2F1-A929-4C44-8C30-E33F3A989CCE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9FA99FE-532D-4A3E-A59C-07C6CF75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B345753-F457-42FC-86B3-21DAD53F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F8B4-8E8D-423C-932F-4E3C792863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1878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16297D-8101-4280-B87D-B2D995B1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82123BA-A842-4D33-A2A2-98FD1097C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CAC82B7-D865-4653-B61D-24472144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E2F1-A929-4C44-8C30-E33F3A989CCE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DD70829-DBD5-40D5-A054-F3ECAF37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3535AB5-0F00-4E5D-A3F9-AD2D0820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F8B4-8E8D-423C-932F-4E3C792863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9667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7BAD08-8538-4E54-A7F5-F3C2E730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C961487-90EF-4755-99A4-407DCB0AF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F590FBB-5E20-40BA-8E32-30723E9E1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E12E7FD-DC17-4182-885E-D22DE3F5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E2F1-A929-4C44-8C30-E33F3A989CCE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5CFF964-2AFE-458A-86B7-BE0B82A9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9A8FC53-BE8E-4B94-8622-EFE07E18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F8B4-8E8D-423C-932F-4E3C792863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7699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BE8282-4E4C-4C33-90C2-A844A6A56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83B42A4-E1E6-4DBF-B551-8A998AA3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77DD47AB-3D0F-4C51-8FB9-A852E3435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76F89B47-5285-47B7-A41D-676313B8C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1A1A40FC-D42F-45E4-A868-15121F592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8234689-3E7C-4F01-99E3-B723EF87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E2F1-A929-4C44-8C30-E33F3A989CCE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49AA5153-F96A-4230-8321-693F018B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CDBC0D06-3195-4F5E-B14F-BDE699EC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F8B4-8E8D-423C-932F-4E3C792863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7069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9CA855-6FED-47A7-BA0D-6BF5917A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5BC254F8-E7EB-4742-8646-29223053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E2F1-A929-4C44-8C30-E33F3A989CCE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B2DC6B3C-E3CB-4542-A13C-DAA03C91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07167701-1C3D-4497-AEA9-E1A55552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F8B4-8E8D-423C-932F-4E3C792863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290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503C119-89EB-4A2E-A46D-0550BEA8E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E2F1-A929-4C44-8C30-E33F3A989CCE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D9716D92-3B26-4795-8CF7-84BEBAD6F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1C76FF6D-61E1-4EC3-867E-CF319AA8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F8B4-8E8D-423C-932F-4E3C792863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0974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1E0CA3-808F-49BA-B7D4-A18C8D3D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7AF14D7-1C8B-40EC-91CA-1EABAB474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AC545D7-91DD-41A1-83E7-0E470E339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5DD5158-4922-4DFF-80CE-9AA4A3A5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E2F1-A929-4C44-8C30-E33F3A989CCE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E88A29B-3A41-4B47-B5F0-CD8945F1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6DED84A-2D80-43BA-ACBB-92D9D1E2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F8B4-8E8D-423C-932F-4E3C792863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264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8F6857-46DE-4AE0-B7EE-486AB8F9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0904C2DA-31E5-44A9-867A-959226A0E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0265361-6075-410A-9B90-F9AF06A1D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84BBCA4-2896-48C9-812F-3BC893B8C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E2F1-A929-4C44-8C30-E33F3A989CCE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6460F14-1F0B-4B2C-96EF-928146D7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85F9817-9C26-4862-B00D-43B04801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F8B4-8E8D-423C-932F-4E3C792863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6869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CA783F9-AADC-4E05-8EC1-A7F2FC7F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8D351B4-B455-4F34-9758-49D9C9C3A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EE6A852-FD42-4E93-BB43-25674C978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E2F1-A929-4C44-8C30-E33F3A989CCE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78C2401-CC29-4F8A-8F5C-F2161C59C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1AA0E13-85F0-46B6-90E8-79520C417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F8B4-8E8D-423C-932F-4E3C792863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3579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9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8A40378-C083-4C61-A3F8-3B09B34AE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F2AE833-BF77-4413-BC74-E301B7FBD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3ACAC6D-0B5F-46FD-A9E4-194816DFA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36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07E232D-CE55-4680-BC68-C4A9DDFD53E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B0EA9F0B-D4FA-4AC1-A4C1-0983E4344BDF}"/>
              </a:ext>
            </a:extLst>
          </p:cNvPr>
          <p:cNvSpPr txBox="1"/>
          <p:nvPr/>
        </p:nvSpPr>
        <p:spPr>
          <a:xfrm>
            <a:off x="5956917" y="1838033"/>
            <a:ext cx="6107836" cy="2339102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2 </a:t>
            </a:r>
          </a:p>
          <a:p>
            <a:r>
              <a:rPr lang="hr-HR" sz="4400" dirty="0">
                <a:solidFill>
                  <a:srgbClr val="FF66CC"/>
                </a:solidFill>
              </a:rPr>
              <a:t>MONEY MATTERS, PART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F418827-3EC1-499D-B519-3CF881B7AE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38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8A40378-C083-4C61-A3F8-3B09B34AE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F2AE833-BF77-4413-BC74-E301B7FBD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3ACAC6D-0B5F-46FD-A9E4-194816DFA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36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F842AD0-4E23-4653-B171-7D77EBB029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48507"/>
          <a:stretch/>
        </p:blipFill>
        <p:spPr>
          <a:xfrm>
            <a:off x="0" y="0"/>
            <a:ext cx="4999744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4A30A2F-F3BC-4ED5-B433-6F608A83263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44512" y="572812"/>
            <a:ext cx="3072063" cy="7535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03_dip_in_8__l2_money_matters">
            <a:hlinkClick r:id="" action="ppaction://media"/>
            <a:extLst>
              <a:ext uri="{FF2B5EF4-FFF2-40B4-BE49-F238E27FC236}">
                <a16:creationId xmlns:a16="http://schemas.microsoft.com/office/drawing/2014/main" xmlns="" id="{64272673-4EBB-49D9-AEF1-DAA7685A44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71417" y="1666827"/>
            <a:ext cx="706936" cy="70693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FF2D011F-4F09-4D32-9B40-15A01AC2ACA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1427" t="593" b="821"/>
          <a:stretch/>
        </p:blipFill>
        <p:spPr>
          <a:xfrm>
            <a:off x="8091847" y="736847"/>
            <a:ext cx="3338153" cy="596820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79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92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8A40378-C083-4C61-A3F8-3B09B34AE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F2AE833-BF77-4413-BC74-E301B7FBD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3ACAC6D-0B5F-46FD-A9E4-194816DFA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36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86501D1-3789-4C9A-9570-65972BAD13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726" y="543617"/>
            <a:ext cx="3405325" cy="264520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9AB6BE8-C704-4549-8B00-479C7FD68F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9050" y="2117422"/>
            <a:ext cx="7668403" cy="3037334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19A4FE27-FE76-4AE8-8510-FFA30EA93C2C}"/>
              </a:ext>
            </a:extLst>
          </p:cNvPr>
          <p:cNvSpPr/>
          <p:nvPr/>
        </p:nvSpPr>
        <p:spPr>
          <a:xfrm>
            <a:off x="7796291" y="2929631"/>
            <a:ext cx="229123" cy="20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99"/>
                </a:solidFill>
              </a:rPr>
              <a:t>A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6F6E8D92-5E2E-426F-8D72-6E66BF936EB6}"/>
              </a:ext>
            </a:extLst>
          </p:cNvPr>
          <p:cNvSpPr/>
          <p:nvPr/>
        </p:nvSpPr>
        <p:spPr>
          <a:xfrm>
            <a:off x="8050445" y="3429000"/>
            <a:ext cx="229123" cy="20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99"/>
                </a:solidFill>
              </a:rPr>
              <a:t>B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0FD04CB6-7007-46BF-AE8F-E31F0602FE64}"/>
              </a:ext>
            </a:extLst>
          </p:cNvPr>
          <p:cNvSpPr/>
          <p:nvPr/>
        </p:nvSpPr>
        <p:spPr>
          <a:xfrm>
            <a:off x="7194089" y="4866469"/>
            <a:ext cx="229123" cy="20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99"/>
                </a:solidFill>
              </a:rPr>
              <a:t>C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C5D29FCC-424A-415C-B5DB-6A5DBA473C2B}"/>
              </a:ext>
            </a:extLst>
          </p:cNvPr>
          <p:cNvSpPr/>
          <p:nvPr/>
        </p:nvSpPr>
        <p:spPr>
          <a:xfrm>
            <a:off x="6874493" y="3881620"/>
            <a:ext cx="229123" cy="20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99"/>
                </a:solidFill>
              </a:rPr>
              <a:t>D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6D6B5B34-6B2A-4469-837C-A5FDC179AC77}"/>
              </a:ext>
            </a:extLst>
          </p:cNvPr>
          <p:cNvSpPr/>
          <p:nvPr/>
        </p:nvSpPr>
        <p:spPr>
          <a:xfrm>
            <a:off x="7796291" y="2664958"/>
            <a:ext cx="229123" cy="20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99"/>
                </a:solidFill>
              </a:rPr>
              <a:t>E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xmlns="" id="{6F5276BB-1117-4BD5-9BB9-0A44C5798EA5}"/>
              </a:ext>
            </a:extLst>
          </p:cNvPr>
          <p:cNvSpPr/>
          <p:nvPr/>
        </p:nvSpPr>
        <p:spPr>
          <a:xfrm>
            <a:off x="7173535" y="3636089"/>
            <a:ext cx="229123" cy="20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99"/>
                </a:solidFill>
              </a:rPr>
              <a:t>F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xmlns="" id="{CE5B33F1-F818-4D17-9D6F-0E876291C6B0}"/>
              </a:ext>
            </a:extLst>
          </p:cNvPr>
          <p:cNvSpPr/>
          <p:nvPr/>
        </p:nvSpPr>
        <p:spPr>
          <a:xfrm>
            <a:off x="9564427" y="4326374"/>
            <a:ext cx="229123" cy="20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99"/>
                </a:solidFill>
              </a:rPr>
              <a:t>G</a:t>
            </a: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6C7F470F-2148-4BD4-A1C1-DD63EEA166B0}"/>
              </a:ext>
            </a:extLst>
          </p:cNvPr>
          <p:cNvSpPr/>
          <p:nvPr/>
        </p:nvSpPr>
        <p:spPr>
          <a:xfrm>
            <a:off x="7885129" y="3164327"/>
            <a:ext cx="229123" cy="20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99"/>
                </a:solidFill>
              </a:rPr>
              <a:t>H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xmlns="" id="{10340FC7-E18F-498B-B5F5-09C906CCD558}"/>
              </a:ext>
            </a:extLst>
          </p:cNvPr>
          <p:cNvSpPr/>
          <p:nvPr/>
        </p:nvSpPr>
        <p:spPr>
          <a:xfrm>
            <a:off x="8025414" y="4073651"/>
            <a:ext cx="229123" cy="20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99"/>
                </a:solidFill>
              </a:rPr>
              <a:t>H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xmlns="" id="{EE19BBBE-63D4-4A78-B3D5-E4D63C88B743}"/>
              </a:ext>
            </a:extLst>
          </p:cNvPr>
          <p:cNvSpPr/>
          <p:nvPr/>
        </p:nvSpPr>
        <p:spPr>
          <a:xfrm>
            <a:off x="8448936" y="4643686"/>
            <a:ext cx="229123" cy="20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99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xmlns="" val="887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8A40378-C083-4C61-A3F8-3B09B34AE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F2AE833-BF77-4413-BC74-E301B7FBD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3ACAC6D-0B5F-46FD-A9E4-194816DFA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720"/>
            <a:ext cx="12192000" cy="688072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95CF808-A677-4541-9660-81DC77BD7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6711" b="10355"/>
          <a:stretch/>
        </p:blipFill>
        <p:spPr>
          <a:xfrm>
            <a:off x="676881" y="4079605"/>
            <a:ext cx="6068194" cy="165603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8401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8A40378-C083-4C61-A3F8-3B09B34AE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F2AE833-BF77-4413-BC74-E301B7FBD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3ACAC6D-0B5F-46FD-A9E4-194816DFA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36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8C31F48-40C1-4FEF-BF37-BCC2311D3D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0000"/>
          <a:stretch/>
        </p:blipFill>
        <p:spPr>
          <a:xfrm>
            <a:off x="3974236" y="-11360"/>
            <a:ext cx="4854742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C8697E0-6949-442D-99FC-A103D500B5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548" b="12016"/>
          <a:stretch/>
        </p:blipFill>
        <p:spPr>
          <a:xfrm>
            <a:off x="99831" y="772357"/>
            <a:ext cx="3676921" cy="75092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3B906F3-80D9-43BB-B1CA-564E0F71A9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r="10816"/>
          <a:stretch/>
        </p:blipFill>
        <p:spPr>
          <a:xfrm>
            <a:off x="9183567" y="2729282"/>
            <a:ext cx="2536304" cy="257956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906FF3D3-1624-4E42-9B9E-3C9DCF8347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3046" b="4219"/>
          <a:stretch/>
        </p:blipFill>
        <p:spPr>
          <a:xfrm>
            <a:off x="807646" y="5056653"/>
            <a:ext cx="6315423" cy="180134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89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</Words>
  <Application>Microsoft Office PowerPoint</Application>
  <PresentationFormat>Custom</PresentationFormat>
  <Paragraphs>13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sustava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4</cp:revision>
  <dcterms:created xsi:type="dcterms:W3CDTF">2021-09-11T10:29:22Z</dcterms:created>
  <dcterms:modified xsi:type="dcterms:W3CDTF">2021-09-24T08:52:18Z</dcterms:modified>
</cp:coreProperties>
</file>